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12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undo poster Enegep 2017.jp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604" y="3335867"/>
            <a:ext cx="7857596" cy="130280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2800">
                <a:solidFill>
                  <a:srgbClr val="000090"/>
                </a:solidFill>
              </a:defRPr>
            </a:lvl1pPr>
          </a:lstStyle>
          <a:p>
            <a:r>
              <a:rPr lang="x-none" dirty="0" smtClean="0"/>
              <a:t>T</a:t>
            </a:r>
            <a:r>
              <a:rPr lang="x-none" dirty="0" smtClean="0"/>
              <a:t>ítulo do trabalho</a:t>
            </a:r>
            <a:endParaRPr lang="pt-B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0604" y="4622797"/>
            <a:ext cx="7857596" cy="457613"/>
          </a:xfrm>
          <a:prstGeom prst="rect">
            <a:avLst/>
          </a:prstGeom>
        </p:spPr>
        <p:txBody>
          <a:bodyPr vert="horz"/>
          <a:lstStyle>
            <a:lvl1pPr marL="0" indent="0" algn="ctr" defTabSz="817563" eaLnBrk="1" hangingPunct="1">
              <a:lnSpc>
                <a:spcPct val="150000"/>
              </a:lnSpc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817563" eaLnBrk="1" hangingPunct="1">
              <a:lnSpc>
                <a:spcPct val="150000"/>
              </a:lnSpc>
            </a:pPr>
            <a:r>
              <a:rPr lang="it-IT" altLang="pt-B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Área</a:t>
            </a:r>
            <a:r>
              <a:rPr lang="it-IT" altLang="pt-BR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 do </a:t>
            </a:r>
            <a:r>
              <a:rPr lang="it-IT" altLang="pt-BR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trabalho</a:t>
            </a:r>
            <a:endParaRPr lang="it-IT" altLang="pt-B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LOGO ENEGEP 201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119" y="166121"/>
            <a:ext cx="2734748" cy="283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204" y="6051374"/>
            <a:ext cx="2571663" cy="80662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00604" y="6000572"/>
            <a:ext cx="7857596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0604" y="5503741"/>
            <a:ext cx="7857596" cy="270521"/>
          </a:xfrm>
          <a:prstGeom prst="rect">
            <a:avLst/>
          </a:prstGeom>
        </p:spPr>
        <p:txBody>
          <a:bodyPr vert="horz"/>
          <a:lstStyle>
            <a:lvl1pPr marL="0" indent="0" algn="ctr" defTabSz="817563" eaLnBrk="1" hangingPunct="1">
              <a:lnSpc>
                <a:spcPct val="150000"/>
              </a:lnSpc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817563" eaLnBrk="1" hangingPunct="1">
              <a:lnSpc>
                <a:spcPct val="150000"/>
              </a:lnSpc>
            </a:pPr>
            <a:r>
              <a:rPr lang="it-IT" altLang="pt-B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INSTITUIÇÃO</a:t>
            </a:r>
            <a:endParaRPr lang="it-IT" altLang="pt-BR" sz="11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00604" y="5165080"/>
            <a:ext cx="7857596" cy="304387"/>
          </a:xfrm>
          <a:prstGeom prst="rect">
            <a:avLst/>
          </a:prstGeom>
        </p:spPr>
        <p:txBody>
          <a:bodyPr vert="horz"/>
          <a:lstStyle>
            <a:lvl1pPr marL="0" indent="0" algn="ctr" defTabSz="817563" eaLnBrk="1" hangingPunct="1">
              <a:lnSpc>
                <a:spcPct val="150000"/>
              </a:lnSpc>
              <a:buFontTx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 defTabSz="817563" eaLnBrk="1" hangingPunct="1">
              <a:lnSpc>
                <a:spcPct val="150000"/>
              </a:lnSpc>
            </a:pPr>
            <a:r>
              <a:rPr lang="it-IT" altLang="pt-B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  <a:cs typeface="Verdana"/>
              </a:rPr>
              <a:t>Autor 1 (e-mail); Autor 2 (e-mail); Autor 3 (e-mail); Autor 4 (e-mail); Autor 5 (e-mail)</a:t>
            </a:r>
            <a:endParaRPr lang="it-IT" altLang="pt-BR" sz="1100" dirty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0564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36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undo poster Enegep 2017.jpg"/>
          <p:cNvPicPr>
            <a:picLocks noChangeAspect="1"/>
          </p:cNvPicPr>
          <p:nvPr userDrawn="1"/>
        </p:nvPicPr>
        <p:blipFill>
          <a:blip r:embed="rId5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4979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3999" cy="129373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304800" dist="190500" dir="5400000" algn="t" rotWithShape="0">
              <a:prstClr val="black">
                <a:alpha val="1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 descr="LOGO ENEGEP 2017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85" y="98387"/>
            <a:ext cx="942895" cy="977598"/>
          </a:xfrm>
          <a:prstGeom prst="rect">
            <a:avLst/>
          </a:prstGeom>
        </p:spPr>
      </p:pic>
      <p:pic>
        <p:nvPicPr>
          <p:cNvPr id="9" name="Picture 8" descr="logo ABEPRO 2017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870" y="5733261"/>
            <a:ext cx="945450" cy="940645"/>
          </a:xfrm>
          <a:prstGeom prst="rect">
            <a:avLst/>
          </a:prstGeom>
        </p:spPr>
      </p:pic>
      <p:sp>
        <p:nvSpPr>
          <p:cNvPr id="11" name="Retângulo 38"/>
          <p:cNvSpPr/>
          <p:nvPr userDrawn="1"/>
        </p:nvSpPr>
        <p:spPr>
          <a:xfrm>
            <a:off x="806470" y="668864"/>
            <a:ext cx="6881370" cy="550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“A Engenharia de Produção e as novas tecnologias produtivas:</a:t>
            </a:r>
          </a:p>
          <a:p>
            <a:pPr algn="ctr">
              <a:lnSpc>
                <a:spcPct val="100000"/>
              </a:lnSpc>
            </a:pPr>
            <a:r>
              <a:rPr lang="pt-BR" sz="1200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 indústria 4.0, manufatura aditiva e outras abordagens avançadas de produção”</a:t>
            </a:r>
          </a:p>
          <a:p>
            <a:pPr algn="ctr">
              <a:lnSpc>
                <a:spcPct val="150000"/>
              </a:lnSpc>
            </a:pPr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Joinville/SC, Brasil</a:t>
            </a:r>
            <a:r>
              <a:rPr lang="pt-BR" sz="9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 - </a:t>
            </a:r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10 a 13 de outubro de </a:t>
            </a:r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/>
                <a:cs typeface="Verdana"/>
              </a:rPr>
              <a:t>2017  </a:t>
            </a:r>
            <a:endParaRPr lang="pt-BR" sz="9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/>
              <a:cs typeface="Verdana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07533" y="593385"/>
            <a:ext cx="6493934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ângulo 38"/>
          <p:cNvSpPr/>
          <p:nvPr userDrawn="1"/>
        </p:nvSpPr>
        <p:spPr>
          <a:xfrm>
            <a:off x="806470" y="205715"/>
            <a:ext cx="6902430" cy="270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1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XXXVII ENCONTRO </a:t>
            </a:r>
            <a:r>
              <a:rPr lang="pt-BR" sz="1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NACIONAL</a:t>
            </a:r>
            <a:r>
              <a:rPr lang="pt-BR" sz="1600" b="0" i="0" baseline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 </a:t>
            </a:r>
            <a:r>
              <a:rPr lang="pt-BR" sz="1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DE </a:t>
            </a:r>
            <a:r>
              <a:rPr lang="pt-BR" sz="1600" b="0" i="0" dirty="0" smtClean="0">
                <a:solidFill>
                  <a:srgbClr val="000090"/>
                </a:solidFill>
                <a:effectLst/>
                <a:latin typeface="Verdana"/>
                <a:cs typeface="Verdana"/>
              </a:rPr>
              <a:t>ENGENHARIA DE PRODUÇÃO</a:t>
            </a:r>
          </a:p>
        </p:txBody>
      </p:sp>
    </p:spTree>
    <p:extLst>
      <p:ext uri="{BB962C8B-B14F-4D97-AF65-F5344CB8AC3E}">
        <p14:creationId xmlns:p14="http://schemas.microsoft.com/office/powerpoint/2010/main" val="28950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932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51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08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Chiquito</dc:creator>
  <cp:lastModifiedBy>Chiquito</cp:lastModifiedBy>
  <cp:revision>10</cp:revision>
  <dcterms:created xsi:type="dcterms:W3CDTF">2017-07-06T14:03:25Z</dcterms:created>
  <dcterms:modified xsi:type="dcterms:W3CDTF">2017-07-06T16:39:07Z</dcterms:modified>
</cp:coreProperties>
</file>